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67" r:id="rId4"/>
    <p:sldId id="269" r:id="rId5"/>
    <p:sldId id="262" r:id="rId6"/>
    <p:sldId id="263" r:id="rId7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AF"/>
    <a:srgbClr val="A6C2E0"/>
    <a:srgbClr val="E6B5AE"/>
    <a:srgbClr val="C62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E9A83-51A7-45D1-B1AF-7B0600423ACE}" type="datetimeFigureOut">
              <a:rPr lang="nb-NO" smtClean="0"/>
              <a:t>11.02.2018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6227C-FC4B-406B-82D0-1F9B9F571B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268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F577-F679-43E0-B69B-C68AD8325C0D}" type="datetimeFigureOut">
              <a:rPr lang="nb-NO" smtClean="0"/>
              <a:t>11.02.2018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03A9-DC51-4B5A-A2E9-E13D876D9E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0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Forside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1465263"/>
            <a:ext cx="9177230" cy="53927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6090334"/>
            <a:ext cx="9177230" cy="783566"/>
          </a:xfrm>
          <a:prstGeom prst="rect">
            <a:avLst/>
          </a:prstGeom>
        </p:spPr>
      </p:pic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11.02.2018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17849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tavle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425600"/>
            <a:ext cx="9160214" cy="54483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21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11.02.2018</a:t>
            </a:fld>
            <a:endParaRPr lang="nb-NO" dirty="0"/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6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778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3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rolig2c_bar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288613"/>
            <a:ext cx="9138864" cy="54356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22879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477759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11.02.2018</a:t>
            </a:fld>
            <a:endParaRPr lang="nb-NO" dirty="0"/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298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4 Forside GK/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c_ungd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699"/>
            <a:ext cx="9144000" cy="54386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11.02.2018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021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Rolig1_bokstavbakgrun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6" y="1409699"/>
            <a:ext cx="9160216" cy="54483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11.02.2018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9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6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_regnebakgrunn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1"/>
          <a:stretch/>
        </p:blipFill>
        <p:spPr>
          <a:xfrm>
            <a:off x="1406525" y="1400175"/>
            <a:ext cx="7737475" cy="544628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11.02.2018</a:t>
            </a:fld>
            <a:endParaRPr lang="nb-NO" dirty="0"/>
          </a:p>
        </p:txBody>
      </p:sp>
      <p:sp>
        <p:nvSpPr>
          <p:cNvPr id="17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28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11.02.2018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77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" y="0"/>
            <a:ext cx="9138614" cy="6769100"/>
          </a:xfrm>
          <a:prstGeom prst="rect">
            <a:avLst/>
          </a:prstGeom>
          <a:solidFill>
            <a:srgbClr val="0077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11.02.2018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498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213271"/>
            <a:ext cx="0" cy="983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327571"/>
            <a:ext cx="1844676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endParaRPr lang="nb-NO" sz="1500" b="1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372" y="221208"/>
            <a:ext cx="727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A2A-EA9E-4009-BB29-E98453A213B6}" type="datetimeFigureOut">
              <a:rPr lang="nb-NO" smtClean="0"/>
              <a:t>11.02.2018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29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Foreldreundersøkelsen 2018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Utdanningsadministrasjonen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666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Om Foreldreundersøkelsen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Gjennomføres i Osloskolen 12. mars–15. april</a:t>
            </a:r>
            <a:endParaRPr lang="nb-NO" dirty="0"/>
          </a:p>
          <a:p>
            <a:pPr lvl="0"/>
            <a:r>
              <a:rPr lang="nb-NO" dirty="0" smtClean="0"/>
              <a:t>For foresatte med barn under 18 år, fra </a:t>
            </a:r>
            <a:r>
              <a:rPr lang="nb-NO" dirty="0"/>
              <a:t>1. </a:t>
            </a:r>
            <a:r>
              <a:rPr lang="nb-NO" dirty="0" smtClean="0"/>
              <a:t>trinn–Vg1</a:t>
            </a:r>
          </a:p>
          <a:p>
            <a:pPr lvl="0"/>
            <a:r>
              <a:rPr lang="nb-NO" i="1" dirty="0" smtClean="0"/>
              <a:t>Merk: kun én foresatt pr. barn får invitasjon til å delta</a:t>
            </a:r>
          </a:p>
          <a:p>
            <a:pPr lvl="0"/>
            <a:r>
              <a:rPr lang="nb-NO" dirty="0" smtClean="0"/>
              <a:t>Utdanningsetaten sender invitasjon på e-post og SMS</a:t>
            </a:r>
          </a:p>
          <a:p>
            <a:pPr lvl="0"/>
            <a:r>
              <a:rPr lang="nb-NO" dirty="0"/>
              <a:t>Har </a:t>
            </a:r>
            <a:r>
              <a:rPr lang="nb-NO" dirty="0" smtClean="0"/>
              <a:t>du </a:t>
            </a:r>
            <a:r>
              <a:rPr lang="nb-NO" dirty="0"/>
              <a:t>flere barn, vil </a:t>
            </a:r>
            <a:r>
              <a:rPr lang="nb-NO" dirty="0" smtClean="0"/>
              <a:t>du </a:t>
            </a:r>
            <a:r>
              <a:rPr lang="nb-NO" dirty="0"/>
              <a:t>få </a:t>
            </a:r>
            <a:r>
              <a:rPr lang="nb-NO" dirty="0" smtClean="0"/>
              <a:t>én </a:t>
            </a:r>
            <a:r>
              <a:rPr lang="nb-NO" dirty="0"/>
              <a:t>svarlenke pr. barn</a:t>
            </a:r>
            <a:endParaRPr lang="nb-NO" dirty="0" smtClean="0"/>
          </a:p>
          <a:p>
            <a:pPr lvl="0"/>
            <a:r>
              <a:rPr lang="nb-NO" dirty="0" smtClean="0"/>
              <a:t>Foresatte kan svare på mobil, nettbrett eller PC</a:t>
            </a:r>
          </a:p>
          <a:p>
            <a:pPr lvl="0"/>
            <a:r>
              <a:rPr lang="nb-NO" dirty="0" smtClean="0"/>
              <a:t>Undersøkelsen er laget av Utdanningsdirektoratet</a:t>
            </a:r>
          </a:p>
          <a:p>
            <a:pPr lvl="0"/>
            <a:endParaRPr lang="nb-NO" dirty="0" smtClean="0"/>
          </a:p>
          <a:p>
            <a:pPr marL="0" lvl="0" indent="0">
              <a:buNone/>
            </a:pPr>
            <a:r>
              <a:rPr lang="nb-NO" b="1" dirty="0"/>
              <a:t>Vi oppfordrer alle foresatte til å svare på undersøkelsen. Din tilbakemelding er viktig for oss!</a:t>
            </a:r>
            <a:endParaRPr lang="nb-NO" b="1" dirty="0" smtClean="0"/>
          </a:p>
          <a:p>
            <a:pPr marL="0" lvl="0" indent="0">
              <a:buNone/>
            </a:pPr>
            <a:r>
              <a:rPr lang="nb-NO" dirty="0" smtClean="0"/>
              <a:t> 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29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Hva spør vi om?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sz="2700" dirty="0" smtClean="0"/>
              <a:t>Spørsmålene </a:t>
            </a:r>
            <a:r>
              <a:rPr lang="nb-NO" sz="2700" dirty="0"/>
              <a:t>handler først og fremst om din oppfatning av ditt barns trygghet og trivsel; det vil si skolemiljøet. </a:t>
            </a:r>
            <a:endParaRPr lang="nb-NO" sz="2700" dirty="0" smtClean="0"/>
          </a:p>
          <a:p>
            <a:pPr lvl="0"/>
            <a:r>
              <a:rPr lang="nb-NO" sz="2700" dirty="0" smtClean="0"/>
              <a:t>Andre </a:t>
            </a:r>
            <a:r>
              <a:rPr lang="nb-NO" sz="2700" dirty="0"/>
              <a:t>viktige </a:t>
            </a:r>
            <a:r>
              <a:rPr lang="nb-NO" sz="2700" dirty="0" smtClean="0"/>
              <a:t>temaer </a:t>
            </a:r>
            <a:r>
              <a:rPr lang="nb-NO" sz="2700" dirty="0"/>
              <a:t>er støtte fra </a:t>
            </a:r>
            <a:r>
              <a:rPr lang="nb-NO" sz="2700" dirty="0" smtClean="0"/>
              <a:t>lærer, læring og utvikling og </a:t>
            </a:r>
            <a:r>
              <a:rPr lang="nb-NO" sz="2700" dirty="0"/>
              <a:t>samarbeidet mellom skolen og </a:t>
            </a:r>
            <a:r>
              <a:rPr lang="nb-NO" sz="2700" dirty="0" smtClean="0"/>
              <a:t>hjemmet.</a:t>
            </a:r>
          </a:p>
        </p:txBody>
      </p:sp>
    </p:spTree>
    <p:extLst>
      <p:ext uri="{BB962C8B-B14F-4D97-AF65-F5344CB8AC3E}">
        <p14:creationId xmlns:p14="http://schemas.microsoft.com/office/powerpoint/2010/main" val="251905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Spørsmålsbolker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700" dirty="0" smtClean="0"/>
              <a:t>Trivsel </a:t>
            </a:r>
          </a:p>
          <a:p>
            <a:r>
              <a:rPr lang="nb-NO" sz="2700" dirty="0" smtClean="0"/>
              <a:t>Støtte fra lærerne  </a:t>
            </a:r>
          </a:p>
          <a:p>
            <a:r>
              <a:rPr lang="nb-NO" sz="2700" dirty="0" smtClean="0"/>
              <a:t>Trygt miljø | Krenkelser | Mobbing </a:t>
            </a:r>
          </a:p>
          <a:p>
            <a:r>
              <a:rPr lang="nb-NO" sz="2700" dirty="0" smtClean="0"/>
              <a:t>Informasjon fra skolen</a:t>
            </a:r>
          </a:p>
          <a:p>
            <a:r>
              <a:rPr lang="nb-NO" sz="2700" dirty="0" smtClean="0"/>
              <a:t>Dialog og medvirkning</a:t>
            </a:r>
          </a:p>
          <a:p>
            <a:r>
              <a:rPr lang="nb-NO" sz="2700" dirty="0" smtClean="0"/>
              <a:t>Kjennskap og forventninger</a:t>
            </a:r>
          </a:p>
          <a:p>
            <a:r>
              <a:rPr lang="nb-NO" sz="2700" dirty="0" smtClean="0"/>
              <a:t>Utviklingssamtalene </a:t>
            </a:r>
          </a:p>
          <a:p>
            <a:r>
              <a:rPr lang="nb-NO" sz="2700" dirty="0" smtClean="0"/>
              <a:t>Læring og </a:t>
            </a:r>
            <a:r>
              <a:rPr lang="nb-NO" sz="2700" dirty="0"/>
              <a:t>utvikling </a:t>
            </a:r>
            <a:r>
              <a:rPr lang="nb-NO" sz="2700" dirty="0" smtClean="0"/>
              <a:t>(</a:t>
            </a:r>
            <a:r>
              <a:rPr lang="nb-NO" sz="2700" dirty="0"/>
              <a:t>n</a:t>
            </a:r>
            <a:r>
              <a:rPr lang="nb-NO" sz="2700" dirty="0" smtClean="0"/>
              <a:t>y </a:t>
            </a:r>
            <a:r>
              <a:rPr lang="nb-NO" sz="2700" dirty="0"/>
              <a:t>i </a:t>
            </a:r>
            <a:r>
              <a:rPr lang="nb-NO" sz="2700" dirty="0" smtClean="0"/>
              <a:t>2018)</a:t>
            </a:r>
            <a:endParaRPr lang="nb-NO" sz="2700" dirty="0"/>
          </a:p>
        </p:txBody>
      </p:sp>
    </p:spTree>
    <p:extLst>
      <p:ext uri="{BB962C8B-B14F-4D97-AF65-F5344CB8AC3E}">
        <p14:creationId xmlns:p14="http://schemas.microsoft.com/office/powerpoint/2010/main" val="153079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Bakgrunn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0709" y="1124744"/>
            <a:ext cx="828092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2700" dirty="0"/>
              <a:t>Gjennomføring av foreldreundersøkelsen er forankret i </a:t>
            </a:r>
            <a:r>
              <a:rPr lang="nb-NO" sz="2700" i="1" dirty="0"/>
              <a:t>Byrådssak 147/16 Tiltaksplan for et trygt psykososialt miljø for barn og unge i Oslo og etablering av </a:t>
            </a:r>
            <a:r>
              <a:rPr lang="nb-NO" sz="2700" i="1" dirty="0" smtClean="0"/>
              <a:t>mobbeombud:</a:t>
            </a:r>
          </a:p>
          <a:p>
            <a:pPr marL="0" indent="0">
              <a:buNone/>
            </a:pPr>
            <a:endParaRPr lang="nb-NO" sz="2700" dirty="0"/>
          </a:p>
          <a:p>
            <a:pPr marL="457200" lvl="1" indent="0" algn="ctr">
              <a:buNone/>
            </a:pPr>
            <a:r>
              <a:rPr lang="nb-NO" sz="2700" dirty="0"/>
              <a:t>tiltak 2: </a:t>
            </a:r>
            <a:r>
              <a:rPr lang="nb-NO" sz="2700" i="1" dirty="0"/>
              <a:t>Gjøre Utdanningsdirektoratets årlige foreldreundersøkelse obligatorisk for skolene</a:t>
            </a:r>
            <a:endParaRPr lang="nb-NO" sz="2700" dirty="0"/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551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51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ppmal_ude</Template>
  <TotalTime>188</TotalTime>
  <Words>197</Words>
  <Application>Microsoft Office PowerPoint</Application>
  <PresentationFormat>Skjermfremvisning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</vt:lpstr>
      <vt:lpstr>Times New Roman</vt:lpstr>
      <vt:lpstr>Office-tema</vt:lpstr>
      <vt:lpstr>Foreldreundersøkelsen 2018</vt:lpstr>
      <vt:lpstr>Om Foreldreundersøkelsen</vt:lpstr>
      <vt:lpstr>Hva spør vi om?</vt:lpstr>
      <vt:lpstr>Spørsmålsbolker</vt:lpstr>
      <vt:lpstr>Bakgrunn</vt:lpstr>
      <vt:lpstr>PowerPoint-presentasjon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Unni Mortensen</dc:creator>
  <cp:lastModifiedBy>Unni Mortensen</cp:lastModifiedBy>
  <cp:revision>26</cp:revision>
  <cp:lastPrinted>2017-02-02T15:08:39Z</cp:lastPrinted>
  <dcterms:created xsi:type="dcterms:W3CDTF">2017-01-30T16:13:17Z</dcterms:created>
  <dcterms:modified xsi:type="dcterms:W3CDTF">2018-02-11T14:36:36Z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ackOfficeType">
    <vt:lpwstr>growBusiness Solutions</vt:lpwstr>
  </property>
  <property fmtid="{D5CDD505-2E9C-101B-9397-08002B2CF9AE}" pid="3" name="Server">
    <vt:lpwstr>iz-p360-01p</vt:lpwstr>
  </property>
  <property fmtid="{D5CDD505-2E9C-101B-9397-08002B2CF9AE}" pid="4" name="Protocol">
    <vt:lpwstr>off</vt:lpwstr>
  </property>
  <property fmtid="{D5CDD505-2E9C-101B-9397-08002B2CF9AE}" pid="5" name="Site">
    <vt:lpwstr>/view.aspx</vt:lpwstr>
  </property>
  <property fmtid="{D5CDD505-2E9C-101B-9397-08002B2CF9AE}" pid="6" name="FileID">
    <vt:lpwstr>1257322</vt:lpwstr>
  </property>
  <property fmtid="{D5CDD505-2E9C-101B-9397-08002B2CF9AE}" pid="7" name="VerID">
    <vt:lpwstr>0</vt:lpwstr>
  </property>
  <property fmtid="{D5CDD505-2E9C-101B-9397-08002B2CF9AE}" pid="8" name="FilePath">
    <vt:lpwstr>\\IZ-P360-01P\360users\work\oslo\umortens</vt:lpwstr>
  </property>
  <property fmtid="{D5CDD505-2E9C-101B-9397-08002B2CF9AE}" pid="9" name="FileName">
    <vt:lpwstr>17-10428-3 Foreldreundersøkelsen - info til foresatte.pptx 1257322_773008_0.PPTX</vt:lpwstr>
  </property>
  <property fmtid="{D5CDD505-2E9C-101B-9397-08002B2CF9AE}" pid="10" name="FullFileName">
    <vt:lpwstr>\\IZ-P360-01P\360users\work\oslo\umortens\17-10428-3 Foreldreundersøkelsen - info til foresatte.pptx 1257322_773008_0.PPTX</vt:lpwstr>
  </property>
</Properties>
</file>